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9294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16395"/>
            <a:ext cx="4390332" cy="172354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KZ" dirty="0"/>
              <a:t> 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KZ" sz="1100" dirty="0"/>
              <a:t> 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468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ночью 19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46116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6828</cp:revision>
  <cp:lastPrinted>2025-07-15T07:11:21Z</cp:lastPrinted>
  <dcterms:created xsi:type="dcterms:W3CDTF">2018-03-27T06:03:00Z</dcterms:created>
  <dcterms:modified xsi:type="dcterms:W3CDTF">2025-07-17T06:43:41Z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