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199</a:t>
            </a: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18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4413" y="139016"/>
            <a:ext cx="4945062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kk-KZ" dirty="0">
                <a:solidFill>
                  <a:schemeClr val="tx1"/>
                </a:solidFill>
              </a:rPr>
              <a:t>юго-западный 3-8, днем порывы 13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23-25 </a:t>
            </a:r>
            <a:r>
              <a:rPr lang="kk-KZ" dirty="0">
                <a:solidFill>
                  <a:schemeClr val="tx1"/>
                </a:solidFill>
              </a:rPr>
              <a:t>тепла, днем сильная жара 36-38 градусов</a:t>
            </a:r>
            <a:r>
              <a:rPr lang="kk-KZ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ночь 20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19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до 08 ч. 20 июля</a:t>
            </a:r>
          </a:p>
          <a:p>
            <a:r>
              <a:rPr lang="ru-RU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</a:t>
            </a:r>
            <a:r>
              <a:rPr lang="kk-KZ" sz="1100" dirty="0" smtClean="0">
                <a:solidFill>
                  <a:schemeClr val="tx1"/>
                </a:solidFill>
              </a:rPr>
              <a:t>западный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</a:t>
            </a:r>
            <a:r>
              <a:rPr lang="ru-RU" sz="1100" dirty="0" smtClean="0">
                <a:solidFill>
                  <a:schemeClr val="tx1"/>
                </a:solidFill>
              </a:rPr>
              <a:t>Температура </a:t>
            </a:r>
            <a:r>
              <a:rPr lang="ru-RU" sz="1100" dirty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21-23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7043187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2261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19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июля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20 июля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18 июля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25555</TotalTime>
  <Words>784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6129</cp:revision>
  <cp:lastPrinted>2021-07-01T09:11:30Z</cp:lastPrinted>
  <dcterms:created xsi:type="dcterms:W3CDTF">2018-03-27T06:03:00Z</dcterms:created>
  <dcterms:modified xsi:type="dcterms:W3CDTF">2025-07-18T05:20:59Z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