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491635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3627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северо-западный 5-10 м/с. Температура воздуха ночью 17-19, днем 30-32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северо-восточный 5-10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18-20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32122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5987</cp:revision>
  <cp:lastPrinted>2021-07-01T03:56:27Z</cp:lastPrinted>
  <dcterms:created xsi:type="dcterms:W3CDTF">2018-03-27T06:03:00Z</dcterms:created>
  <dcterms:modified xsi:type="dcterms:W3CDTF">2025-07-18T06:38:46Z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