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8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26271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юго-восточный с переходом на северо-западный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35-37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582712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81139" y="2235702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22943</TotalTime>
  <Words>717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3705</cp:revision>
  <cp:lastPrinted>2021-10-18T15:52:53Z</cp:lastPrinted>
  <dcterms:created xsi:type="dcterms:W3CDTF">2018-03-27T06:03:00Z</dcterms:created>
  <dcterms:modified xsi:type="dcterms:W3CDTF">2025-07-18T07:23:44Z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