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5312551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по 20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 </a:t>
            </a:r>
          </a:p>
          <a:p>
            <a:pPr algn="just">
              <a:tabLst>
                <a:tab pos="3411538" algn="l"/>
              </a:tabLs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дождь, гроза. Ветер северо-западный с переходом на северо-восточный 9-14 м/с. Температура воздуха ночью 18-20, днем 25-27 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08 ч. 20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юго-восточный 9-14 м/с. Температура воздуха ночью 12-14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7174498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25036</TotalTime>
  <Words>611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4845</cp:revision>
  <cp:lastPrinted>2021-07-01T03:56:27Z</cp:lastPrinted>
  <dcterms:created xsi:type="dcterms:W3CDTF">2018-03-27T06:03:00Z</dcterms:created>
  <dcterms:modified xsi:type="dcterms:W3CDTF">2025-07-18T08:02:12Z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