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52290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            15-20 м/с. Температура воздуха ночью 11-13, днем 20-22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20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9-14, порывы           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июля, ночью 20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19036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6951</cp:revision>
  <cp:lastPrinted>2021-07-01T03:56:27Z</cp:lastPrinted>
  <dcterms:created xsi:type="dcterms:W3CDTF">2018-03-27T06:03:00Z</dcterms:created>
  <dcterms:modified xsi:type="dcterms:W3CDTF">2025-07-18T06:45:01Z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