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8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04596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град. Ветер северо-восточный с переходом на северо-западный 7-12, днем порывы 17-22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сильная жара 33-35 градусов.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5-10,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6784153"/>
              </p:ext>
            </p:extLst>
          </p:nvPr>
        </p:nvGraphicFramePr>
        <p:xfrm>
          <a:off x="5043212" y="4115957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18823</TotalTime>
  <Words>628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3343</cp:revision>
  <cp:lastPrinted>2021-07-01T03:56:27Z</cp:lastPrinted>
  <dcterms:created xsi:type="dcterms:W3CDTF">2018-03-27T06:03:00Z</dcterms:created>
  <dcterms:modified xsi:type="dcterms:W3CDTF">2025-07-18T07:29:05Z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