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8" d="100"/>
          <a:sy n="98" d="100"/>
        </p:scale>
        <p:origin x="1291" y="1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411701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6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Ветер северо-западный 9-14, порывы 15-20 м/с. Температура воздуха ночью 16-18, днем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24-26 тепла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облачность,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воздуха 11-13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264301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июля, ночью 20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Анохина И.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46129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6839</cp:revision>
  <cp:lastPrinted>2025-07-15T07:11:21Z</cp:lastPrinted>
  <dcterms:created xsi:type="dcterms:W3CDTF">2018-03-27T06:03:00Z</dcterms:created>
  <dcterms:modified xsi:type="dcterms:W3CDTF">2025-07-18T07:45:07Z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