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77" d="100"/>
          <a:sy n="77" d="100"/>
        </p:scale>
        <p:origin x="168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874389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Днем пыльная буря.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 9-14, днем порывы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26-28,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37-39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Пыльная буря.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15-20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24-26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05562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04546859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cs typeface="+mn-cs"/>
                          </a:rPr>
                          <a:t>Бақытжан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 Н.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15166</TotalTime>
  <Words>577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3648</cp:revision>
  <cp:lastPrinted>2021-07-01T03:56:27Z</cp:lastPrinted>
  <dcterms:created xsi:type="dcterms:W3CDTF">2018-03-27T06:03:00Z</dcterms:created>
  <dcterms:modified xsi:type="dcterms:W3CDTF">2025-07-18T06:27:24Z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