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58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022000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199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18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18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5196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19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временами дождь, гроза, град. Ветер северо-западный, северный 9-14, днем порывы 15-20 м/с. Температура воздуха ночью 15-17, днем 21-23 тепла.</a:t>
            </a:r>
            <a:endParaRPr lang="ru-RU" altLang="ru-RU" sz="12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20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июля</a:t>
            </a: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   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9-11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0006" y="2673667"/>
            <a:ext cx="4623437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                                                            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694825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4095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644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64</cp:revision>
  <dcterms:modified xsi:type="dcterms:W3CDTF">2025-07-18T08:37:26Z</dcterms:modified>
</cp:coreProperties>
</file>