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8028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7"/>
            <a:ext cx="4390332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северо-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11-13, днем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24-26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930710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46162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6842</cp:revision>
  <cp:lastPrinted>2025-07-15T07:11:21Z</cp:lastPrinted>
  <dcterms:created xsi:type="dcterms:W3CDTF">2018-03-27T06:03:00Z</dcterms:created>
  <dcterms:modified xsi:type="dcterms:W3CDTF">2025-07-19T06:39:45Z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