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200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юго-западный </a:t>
            </a:r>
            <a:r>
              <a:rPr lang="kk-KZ" dirty="0" smtClean="0">
                <a:solidFill>
                  <a:schemeClr val="tx1"/>
                </a:solidFill>
              </a:rPr>
              <a:t>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23-25 </a:t>
            </a:r>
            <a:r>
              <a:rPr lang="kk-KZ" dirty="0">
                <a:solidFill>
                  <a:schemeClr val="tx1"/>
                </a:solidFill>
              </a:rPr>
              <a:t>тепла, днем сильная жара 36-38 градусов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21 июля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294137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26034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6131</cp:revision>
  <cp:lastPrinted>2021-07-01T09:11:30Z</cp:lastPrinted>
  <dcterms:created xsi:type="dcterms:W3CDTF">2018-03-27T06:03:00Z</dcterms:created>
  <dcterms:modified xsi:type="dcterms:W3CDTF">2025-07-19T06:07:25Z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