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56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8578436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№200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750" y="362897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порывы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20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 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1699723"/>
              </p:ext>
            </p:extLst>
          </p:nvPr>
        </p:nvGraphicFramePr>
        <p:xfrm>
          <a:off x="5043212" y="4115957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18830</TotalTime>
  <Words>620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3346</cp:revision>
  <cp:lastPrinted>2021-07-01T03:56:27Z</cp:lastPrinted>
  <dcterms:created xsi:type="dcterms:W3CDTF">2018-03-27T06:03:00Z</dcterms:created>
  <dcterms:modified xsi:type="dcterms:W3CDTF">2025-07-19T07:41:53Z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