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3211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Ясно. Временами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пыльная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буря.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22-24,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34-36 тепла.</a:t>
            </a:r>
          </a:p>
          <a:p>
            <a:pPr algn="just"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6-11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812767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40860996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15168</TotalTime>
  <Words>562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3649</cp:revision>
  <cp:lastPrinted>2021-07-01T03:56:27Z</cp:lastPrinted>
  <dcterms:created xsi:type="dcterms:W3CDTF">2018-03-27T06:03:00Z</dcterms:created>
  <dcterms:modified xsi:type="dcterms:W3CDTF">2025-07-19T06:44:06Z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