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070536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восточный, юго-восточный 3-8 м/с. Температура воздуха ночью 13-15, днем 29-31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247137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50625</TotalTime>
  <Words>579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6047</cp:revision>
  <cp:lastPrinted>2021-02-03T11:37:00Z</cp:lastPrinted>
  <dcterms:created xsi:type="dcterms:W3CDTF">2018-03-27T06:03:00Z</dcterms:created>
  <dcterms:modified xsi:type="dcterms:W3CDTF">2025-07-19T09:23:02Z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