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3266427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июля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20 июля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июля по 20 ч 20 июля 2025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западный, северо-западный ночью 2-7, днем 7-12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9-11, днем 25-27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21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июля 2025 г. </a:t>
            </a:r>
          </a:p>
          <a:p>
            <a:pPr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северо-западный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11-13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19 июля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7538720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0.242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0.278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18365" y="2545824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года метеорологические условия будут способствовать накоплению загрязняющих веществ в атмосфере города.</a:t>
            </a:r>
          </a:p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28461</TotalTime>
  <Words>588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4918</cp:revision>
  <cp:lastPrinted>2021-07-01T03:56:27Z</cp:lastPrinted>
  <dcterms:created xsi:type="dcterms:W3CDTF">2018-03-27T06:03:00Z</dcterms:created>
  <dcterms:modified xsi:type="dcterms:W3CDTF">2025-07-19T07:25:16Z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