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73998849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200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19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19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171825"/>
            <a:ext cx="4623437" cy="27320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северо-западный 2-7 м/с. Температура воздуха ночью 10-12, днем 24-26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21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июля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северо-восточный 5-10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11-13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endParaRPr lang="kk-KZ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0006" y="2673667"/>
            <a:ext cx="4623437" cy="64632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                                                               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73033559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1250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Сүгірәлі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69</cp:revision>
  <dcterms:modified xsi:type="dcterms:W3CDTF">2025-07-19T07:56:29Z</dcterms:modified>
</cp:coreProperties>
</file>