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5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98746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7-12,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46392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81139" y="2235702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7983" y="305904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22957</TotalTime>
  <Words>710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3711</cp:revision>
  <cp:lastPrinted>2021-10-18T15:52:53Z</cp:lastPrinted>
  <dcterms:created xsi:type="dcterms:W3CDTF">2018-03-27T06:03:00Z</dcterms:created>
  <dcterms:modified xsi:type="dcterms:W3CDTF">2025-07-19T07:42:26Z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