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303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98353820"/>
              </p:ext>
            </p:extLst>
          </p:nvPr>
        </p:nvGraphicFramePr>
        <p:xfrm>
          <a:off x="272480" y="2435444"/>
          <a:ext cx="4392488" cy="2919565"/>
        </p:xfrm>
        <a:graphic>
          <a:graphicData uri="http://schemas.openxmlformats.org/drawingml/2006/table">
            <a:tbl>
              <a:tblPr/>
              <a:tblGrid>
                <a:gridCol w="4392488">
                  <a:extLst>
                    <a:ext uri="{9D8B030D-6E8A-4147-A177-3AD203B41FA5}">
                      <a16:colId xmlns="" xmlns:a16="http://schemas.microsoft.com/office/drawing/2014/main"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200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19 </a:t>
            </a:r>
            <a:r>
              <a:rPr lang="kk-KZ" altLang="ru-RU" sz="1200" b="1" dirty="0">
                <a:latin typeface="Times New Roman" panose="02020603050405020304" pitchFamily="18" charset="0"/>
                <a:cs typeface="Times New Roman" panose="02020603050405020304" pitchFamily="18" charset="0"/>
              </a:rPr>
              <a:t>шілдеге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1923604"/>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a:latin typeface="Times New Roman" panose="02020603050405020304" pitchFamily="18" charset="0"/>
                <a:cs typeface="Times New Roman" panose="02020603050405020304" pitchFamily="18" charset="0"/>
              </a:rPr>
              <a:t>шілдіге</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19 </a:t>
            </a:r>
            <a:r>
              <a:rPr lang="kk-KZ" sz="1200" b="1" dirty="0">
                <a:latin typeface="Times New Roman" panose="02020603050405020304" pitchFamily="18" charset="0"/>
                <a:cs typeface="Times New Roman" panose="02020603050405020304" pitchFamily="18" charset="0"/>
              </a:rPr>
              <a:t>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Солтүстік-шығыстан жел соғады, күші 7-12 м/с. Ауа температурасы түнде 11-13, күндіз 24-26 градус жылы.</a:t>
            </a:r>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21 </a:t>
            </a:r>
            <a:r>
              <a:rPr lang="ru-RU" altLang="ru-RU" sz="1150" b="1" dirty="0" err="1">
                <a:latin typeface="Times New Roman" panose="02020603050405020304" pitchFamily="18" charset="0"/>
                <a:cs typeface="Times New Roman" panose="02020603050405020304" pitchFamily="18" charset="0"/>
              </a:rPr>
              <a:t>шілдеге</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20 </a:t>
            </a:r>
            <a:r>
              <a:rPr lang="ru-RU" sz="1150" b="1" dirty="0" err="1">
                <a:latin typeface="Times New Roman" panose="02020603050405020304" pitchFamily="18" charset="0"/>
                <a:cs typeface="Times New Roman" panose="02020603050405020304" pitchFamily="18" charset="0"/>
              </a:rPr>
              <a:t>шілде</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21 </a:t>
            </a:r>
            <a:r>
              <a:rPr lang="ru-RU" sz="1150" b="1" dirty="0" err="1">
                <a:latin typeface="Times New Roman" panose="02020603050405020304" pitchFamily="18" charset="0"/>
                <a:cs typeface="Times New Roman" panose="02020603050405020304" pitchFamily="18" charset="0"/>
              </a:rPr>
              <a:t>шілде</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Солтүстік-шығыстан жел соғады, күші 9-14 м/с. Ауа температурасы түнде 7-9 градус жылы.</a:t>
            </a:r>
            <a:endParaRPr lang="kk-KZ" altLang="ru-RU" sz="120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33990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737660588"/>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Буланбаева Д.М./Огай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24749</TotalTime>
  <Words>563</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4826</cp:revision>
  <cp:lastPrinted>2021-07-01T03:56:27Z</cp:lastPrinted>
  <dcterms:created xsi:type="dcterms:W3CDTF">2018-03-27T06:03:00Z</dcterms:created>
  <dcterms:modified xsi:type="dcterms:W3CDTF">2025-07-19T07:47:42Z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