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970339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0090552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a:t>
            </a:r>
            <a:r>
              <a:rPr lang="kk-KZ" sz="1200" kern="1400" dirty="0" smtClean="0">
                <a:latin typeface="Times New Roman"/>
                <a:ea typeface="Times New Roman"/>
              </a:rPr>
              <a:t>Шығыстан</a:t>
            </a:r>
            <a:r>
              <a:rPr lang="kk-KZ" sz="1200" kern="1400" dirty="0">
                <a:latin typeface="Times New Roman"/>
                <a:ea typeface="Times New Roman"/>
              </a:rPr>
              <a:t>, </a:t>
            </a:r>
            <a:r>
              <a:rPr lang="kk-KZ" sz="1200" kern="1400" dirty="0" smtClean="0">
                <a:latin typeface="Times New Roman"/>
                <a:ea typeface="Times New Roman"/>
              </a:rPr>
              <a:t>оңтүстік-шығыстан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6-11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25-27 </a:t>
            </a:r>
            <a:r>
              <a:rPr lang="kk-KZ" sz="1200" kern="1400" dirty="0">
                <a:latin typeface="Times New Roman"/>
                <a:ea typeface="Times New Roman"/>
              </a:rPr>
              <a:t>жылы, күндіз </a:t>
            </a:r>
            <a:r>
              <a:rPr lang="kk-KZ" sz="1200" kern="1400" dirty="0" smtClean="0">
                <a:latin typeface="Times New Roman"/>
                <a:ea typeface="Times New Roman"/>
              </a:rPr>
              <a:t>37-39 </a:t>
            </a:r>
            <a:r>
              <a:rPr lang="kk-KZ" sz="1200" kern="1400" dirty="0">
                <a:latin typeface="Times New Roman"/>
                <a:ea typeface="Times New Roman"/>
              </a:rPr>
              <a:t>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 шашынсыз</a:t>
            </a:r>
            <a:r>
              <a:rPr lang="kk-KZ" sz="1200" kern="1400" dirty="0" smtClean="0">
                <a:latin typeface="Times New Roman"/>
                <a:ea typeface="Times New Roman"/>
              </a:rPr>
              <a:t>. </a:t>
            </a:r>
            <a:r>
              <a:rPr lang="kk-KZ" sz="1200" kern="1400" smtClean="0">
                <a:latin typeface="Times New Roman"/>
                <a:ea typeface="Times New Roman"/>
              </a:rPr>
              <a:t>Шығыстан, оңтүстік-шығыстан  </a:t>
            </a:r>
            <a:r>
              <a:rPr lang="kk-KZ" sz="1200" kern="1400" dirty="0" smtClean="0">
                <a:latin typeface="Times New Roman"/>
                <a:ea typeface="Times New Roman"/>
              </a:rPr>
              <a:t>жел 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26-28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20</a:t>
            </a:r>
            <a:r>
              <a:rPr lang="kk-KZ" sz="1150" b="1" dirty="0" smtClean="0">
                <a:solidFill>
                  <a:prstClr val="black"/>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шілде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Мырзашева К.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28887</TotalTime>
  <Words>580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4758</cp:revision>
  <cp:lastPrinted>2023-02-06T06:57:51Z</cp:lastPrinted>
  <dcterms:created xsi:type="dcterms:W3CDTF">2018-03-27T06:03:00Z</dcterms:created>
  <dcterms:modified xsi:type="dcterms:W3CDTF">2025-07-19T07:35:38Z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