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95416044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7-12 м/с. Температура воздуха ночью 11-13, днем 24-26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en-US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7-9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6892090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27887</TotalTime>
  <Words>643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5007</cp:revision>
  <cp:lastPrinted>2021-07-01T03:56:27Z</cp:lastPrinted>
  <dcterms:created xsi:type="dcterms:W3CDTF">2018-03-27T06:03:00Z</dcterms:created>
  <dcterms:modified xsi:type="dcterms:W3CDTF">2025-07-19T07:03:34Z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