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8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48475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smtClean="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кей уақыттарда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95839"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662514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26798</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4851</cp:revision>
  <cp:lastPrinted>2021-07-01T07:38:07Z</cp:lastPrinted>
  <dcterms:created xsi:type="dcterms:W3CDTF">2018-03-27T06:03:00Z</dcterms:created>
  <dcterms:modified xsi:type="dcterms:W3CDTF">2025-07-19T07:50:24Z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