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16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59865967"/>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19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түнде </a:t>
            </a:r>
            <a:r>
              <a:rPr lang="kk-KZ" sz="1200">
                <a:solidFill>
                  <a:prstClr val="black"/>
                </a:solidFill>
                <a:latin typeface="Times New Roman" pitchFamily="18" charset="0"/>
                <a:cs typeface="Times New Roman" pitchFamily="18" charset="0"/>
              </a:rPr>
              <a:t>және </a:t>
            </a:r>
            <a:r>
              <a:rPr lang="kk-KZ" sz="1200" smtClean="0">
                <a:solidFill>
                  <a:prstClr val="black"/>
                </a:solidFill>
                <a:latin typeface="Times New Roman" pitchFamily="18" charset="0"/>
                <a:cs typeface="Times New Roman" pitchFamily="18" charset="0"/>
              </a:rPr>
              <a:t>таңертең </a:t>
            </a:r>
            <a:r>
              <a:rPr lang="kk-KZ" sz="1200" dirty="0">
                <a:solidFill>
                  <a:prstClr val="black"/>
                </a:solidFill>
                <a:latin typeface="Times New Roman" pitchFamily="18" charset="0"/>
                <a:cs typeface="Times New Roman" pitchFamily="18" charset="0"/>
              </a:rPr>
              <a:t>жаңбыр, найзағай. Жел солтүстік-батыстан, солтүстіктен соғады, күші 7-12, </a:t>
            </a:r>
            <a:r>
              <a:rPr lang="kk-KZ" sz="1200" dirty="0" smtClean="0">
                <a:solidFill>
                  <a:prstClr val="black"/>
                </a:solidFill>
                <a:latin typeface="Times New Roman" pitchFamily="18" charset="0"/>
                <a:cs typeface="Times New Roman" pitchFamily="18" charset="0"/>
              </a:rPr>
              <a:t>күндіз екпіні </a:t>
            </a:r>
            <a:r>
              <a:rPr lang="kk-KZ" sz="1200" dirty="0">
                <a:solidFill>
                  <a:prstClr val="black"/>
                </a:solidFill>
                <a:latin typeface="Times New Roman" pitchFamily="18" charset="0"/>
                <a:cs typeface="Times New Roman" pitchFamily="18" charset="0"/>
              </a:rPr>
              <a:t>15-20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12-14°,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21-23°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21</a:t>
            </a:r>
            <a:r>
              <a:rPr lang="kk-KZ" altLang="ru-RU" sz="1200" b="1" dirty="0">
                <a:latin typeface="Times New Roman" pitchFamily="18" charset="0"/>
                <a:cs typeface="Times New Roman" pitchFamily="18" charset="0"/>
              </a:rPr>
              <a:t> 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anose="02020603050405020304" pitchFamily="18" charset="0"/>
                <a:cs typeface="Times New Roman" panose="02020603050405020304" pitchFamily="18" charset="0"/>
              </a:rPr>
              <a:t>20</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21</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47193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189" y="337123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77927840"/>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18515</TotalTime>
  <Words>574</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3335</cp:revision>
  <cp:lastPrinted>2021-07-01T03:56:27Z</cp:lastPrinted>
  <dcterms:created xsi:type="dcterms:W3CDTF">2018-03-27T06:03:00Z</dcterms:created>
  <dcterms:modified xsi:type="dcterms:W3CDTF">2025-07-19T07:42:17Z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