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79408999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200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19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3912" y="115886"/>
            <a:ext cx="4710749" cy="26468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dirty="0">
                <a:latin typeface="Times New Roman" pitchFamily="18" charset="0"/>
                <a:ea typeface="Calibri"/>
                <a:cs typeface="Times New Roman" pitchFamily="18" charset="0"/>
              </a:rPr>
              <a:t>20</a:t>
            </a:r>
            <a:r>
              <a:rPr lang="kk-KZ" altLang="ru-RU" sz="1200" b="1" kern="0" dirty="0">
                <a:solidFill>
                  <a:srgbClr val="000000"/>
                </a:solidFill>
                <a:latin typeface="Times New Roman" pitchFamily="18" charset="0"/>
                <a:ea typeface="Calibri"/>
                <a:cs typeface="Times New Roman" pitchFamily="18" charset="0"/>
                <a:sym typeface="Calibri"/>
              </a:rPr>
              <a:t> шілдеге</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19</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a:t>
            </a:r>
            <a:r>
              <a:rPr lang="ru-RU" altLang="ru-RU" sz="1200" b="1" dirty="0">
                <a:latin typeface="Times New Roman" pitchFamily="18" charset="0"/>
                <a:ea typeface="Calibri"/>
                <a:cs typeface="Times New Roman" pitchFamily="18" charset="0"/>
              </a:rPr>
              <a:t>20</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жауын-шашынсыз</a:t>
            </a:r>
            <a:r>
              <a:rPr lang="kk-KZ" sz="1200" dirty="0">
                <a:solidFill>
                  <a:prstClr val="black"/>
                </a:solidFill>
                <a:latin typeface="Times New Roman" pitchFamily="18" charset="0"/>
                <a:ea typeface="Calibri"/>
                <a:cs typeface="Times New Roman" pitchFamily="18" charset="0"/>
              </a:rPr>
              <a:t>. Солтүстік-батыстан жел соғады, күші 2-7 м/с. Ауа температурасы түнде 10-12, күндіз 24-26 градус жылы.</a:t>
            </a: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21 ш</a:t>
            </a:r>
            <a:r>
              <a:rPr lang="kk-KZ" altLang="ru-RU" sz="120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200" b="1" dirty="0">
                <a:latin typeface="Times New Roman" pitchFamily="18" charset="0"/>
                <a:ea typeface="Calibri"/>
                <a:cs typeface="Times New Roman" pitchFamily="18" charset="0"/>
              </a:rPr>
              <a:t>20</a:t>
            </a:r>
            <a:r>
              <a:rPr lang="kk-KZ" altLang="ru-RU" sz="1200" b="1" kern="0" dirty="0">
                <a:solidFill>
                  <a:srgbClr val="000000"/>
                </a:solidFill>
                <a:latin typeface="Times New Roman" pitchFamily="18" charset="0"/>
                <a:ea typeface="Calibri"/>
                <a:cs typeface="Times New Roman" pitchFamily="18" charset="0"/>
                <a:sym typeface="Calibri"/>
              </a:rPr>
              <a:t>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21</a:t>
            </a:r>
            <a:r>
              <a:rPr lang="kk-KZ" sz="1200" b="1" kern="0" dirty="0">
                <a:solidFill>
                  <a:srgbClr val="000000"/>
                </a:solidFill>
                <a:latin typeface="Times New Roman" pitchFamily="18" charset="0"/>
                <a:ea typeface="Calibri"/>
                <a:cs typeface="Times New Roman" pitchFamily="18" charset="0"/>
                <a:sym typeface="Calibri"/>
              </a:rPr>
              <a:t>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0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a:t>
            </a:r>
            <a:r>
              <a:rPr lang="kk-KZ" sz="1200" dirty="0">
                <a:solidFill>
                  <a:prstClr val="black"/>
                </a:solidFill>
                <a:latin typeface="Times New Roman" pitchFamily="18" charset="0"/>
                <a:ea typeface="Calibri"/>
                <a:cs typeface="Times New Roman" pitchFamily="18" charset="0"/>
              </a:rPr>
              <a:t>жауын-шашынсыз.</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Солтүстік-батыстан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соғатын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жел</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солтүстік-шығысқа</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ауысады</a:t>
            </a:r>
            <a:r>
              <a:rPr lang="ru-RU" altLang="ru-RU" sz="1200" dirty="0">
                <a:latin typeface="Times New Roman" panose="02020603050405020304" pitchFamily="18" charset="0"/>
                <a:ea typeface="Calibri"/>
                <a:cs typeface="Times New Roman" panose="02020603050405020304" pitchFamily="18" charset="0"/>
              </a:rPr>
              <a:t>, </a:t>
            </a:r>
            <a:r>
              <a:rPr lang="kk-KZ" sz="1200" kern="0" dirty="0">
                <a:solidFill>
                  <a:prstClr val="black"/>
                </a:solidFill>
                <a:latin typeface="Times New Roman" pitchFamily="18" charset="0"/>
                <a:ea typeface="Calibri"/>
                <a:cs typeface="Times New Roman" pitchFamily="18" charset="0"/>
                <a:sym typeface="Calibri"/>
              </a:rPr>
              <a:t>күші 5-10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11-13 градус жылы.</a:t>
            </a:r>
          </a:p>
        </p:txBody>
      </p:sp>
      <p:graphicFrame>
        <p:nvGraphicFramePr>
          <p:cNvPr id="27" name="Table"/>
          <p:cNvGraphicFramePr/>
          <p:nvPr>
            <p:extLst>
              <p:ext uri="{D42A27DB-BD31-4B8C-83A1-F6EECF244321}">
                <p14:modId xmlns:p14="http://schemas.microsoft.com/office/powerpoint/2010/main" val="884991501"/>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456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1250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19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5232" y="2753907"/>
            <a:ext cx="4679950" cy="46166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a:solidFill>
                  <a:schemeClr val="tx1"/>
                </a:solidFill>
                <a:latin typeface="Times New Roman" panose="02020603050405020304" pitchFamily="18" charset="0"/>
                <a:cs typeface="Times New Roman" panose="02020603050405020304" pitchFamily="18" charset="0"/>
              </a:rPr>
              <a:t>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Айгисинова Н</a:t>
            </a:r>
            <a:r>
              <a:rPr sz="1200" dirty="0">
                <a:latin typeface="Times New Roman"/>
                <a:ea typeface="Times New Roman"/>
                <a:cs typeface="Times New Roman"/>
                <a:sym typeface="Times New Roman"/>
              </a:rPr>
              <a:t>. /</a:t>
            </a:r>
            <a:r>
              <a:rPr lang="kk-KZ" sz="1200">
                <a:latin typeface="Times New Roman"/>
                <a:ea typeface="Times New Roman"/>
                <a:cs typeface="Times New Roman"/>
                <a:sym typeface="Times New Roman"/>
              </a:rPr>
              <a:t>Сүгірәлі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93</TotalTime>
  <Words>644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64</cp:revision>
  <dcterms:modified xsi:type="dcterms:W3CDTF">2025-07-19T07:53:34Z</dcterms:modified>
</cp:coreProperties>
</file>