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007328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19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074023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17"/>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20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19 шілде с. 20-ден 20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200" dirty="0">
                <a:latin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9-14 м/с. Ауа температурасы түнде 11-13, күндіз 24-26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21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20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21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жауын-шашынсыз. </a:t>
            </a:r>
            <a:r>
              <a:rPr lang="kk-KZ" sz="110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9-14 м/с. Ауа температурасы 13-15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20</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a:t>
            </a:r>
            <a:r>
              <a:rPr lang="ru-RU" sz="1050">
                <a:solidFill>
                  <a:schemeClr val="tx1"/>
                </a:solidFill>
                <a:latin typeface="Times New Roman" panose="02020603050405020304" pitchFamily="18" charset="0"/>
                <a:cs typeface="Times New Roman" panose="02020603050405020304" pitchFamily="18" charset="0"/>
              </a:rPr>
              <a:t>түнде 21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42539</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6535</cp:revision>
  <cp:lastPrinted>2025-07-15T07:11:11Z</cp:lastPrinted>
  <dcterms:created xsi:type="dcterms:W3CDTF">2018-03-27T06:03:00Z</dcterms:created>
  <dcterms:modified xsi:type="dcterms:W3CDTF">2025-07-19T06:40:02Z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