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036"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40558611"/>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2360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шілдіге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7-12, таңертең және күндіз екпіні 15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15-17,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28-30 </a:t>
            </a:r>
            <a:r>
              <a:rPr lang="kk-KZ" altLang="ru-RU" sz="1200" dirty="0">
                <a:latin typeface="Times New Roman" panose="02020603050405020304" pitchFamily="18" charset="0"/>
                <a:cs typeface="Times New Roman" panose="02020603050405020304" pitchFamily="18" charset="0"/>
              </a:rPr>
              <a:t>градус жылы.</a:t>
            </a: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21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20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21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anose="02020603050405020304" pitchFamily="18" charset="0"/>
                <a:cs typeface="Times New Roman" panose="02020603050405020304" pitchFamily="18" charset="0"/>
              </a:rPr>
              <a:t>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15-17 </a:t>
            </a:r>
            <a:r>
              <a:rPr lang="kk-KZ" altLang="ru-RU" sz="1200" dirty="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67249623"/>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25055</TotalTime>
  <Words>505</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4727</cp:revision>
  <cp:lastPrinted>2021-07-01T07:38:07Z</cp:lastPrinted>
  <dcterms:created xsi:type="dcterms:W3CDTF">2018-03-27T06:03:00Z</dcterms:created>
  <dcterms:modified xsi:type="dcterms:W3CDTF">2025-07-19T07:55:35Z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