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9324" y="8804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09499463"/>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200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19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шілде</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754326"/>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20 </a:t>
            </a:r>
            <a:r>
              <a:rPr lang="kk-KZ" sz="1200" b="1" dirty="0" smtClean="0">
                <a:latin typeface="Times New Roman" panose="02020603050405020304" pitchFamily="18" charset="0"/>
                <a:cs typeface="Times New Roman" panose="02020603050405020304" pitchFamily="18" charset="0"/>
              </a:rPr>
              <a:t>шілдеге </a:t>
            </a:r>
            <a:r>
              <a:rPr lang="kk-KZ" altLang="ru-RU" sz="1200" b="1" dirty="0" smtClean="0">
                <a:latin typeface="Times New Roman" pitchFamily="18" charset="0"/>
                <a:cs typeface="Times New Roman" pitchFamily="18" charset="0"/>
              </a:rPr>
              <a:t>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ж.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шілде</a:t>
            </a:r>
            <a:r>
              <a:rPr lang="kk-KZ"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latin typeface="Times New Roman" panose="02020603050405020304" pitchFamily="18" charset="0"/>
                <a:cs typeface="Times New Roman" panose="02020603050405020304" pitchFamily="18" charset="0"/>
              </a:rPr>
              <a:t>20 </a:t>
            </a:r>
            <a:r>
              <a:rPr lang="kk-KZ" altLang="ru-RU" sz="1200" b="1" dirty="0" smtClean="0">
                <a:latin typeface="Times New Roman" panose="02020603050405020304" pitchFamily="18" charset="0"/>
                <a:cs typeface="Times New Roman" panose="02020603050405020304" pitchFamily="18" charset="0"/>
              </a:rPr>
              <a:t>шілде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Ашық. Шығыстан, оңтүстік-шығыстан </a:t>
            </a:r>
            <a:r>
              <a:rPr lang="kk-KZ" sz="1200" kern="1400" dirty="0" smtClean="0">
                <a:solidFill>
                  <a:srgbClr val="000000"/>
                </a:solidFill>
                <a:latin typeface="Times New Roman" panose="02020603050405020304" pitchFamily="18" charset="0"/>
              </a:rPr>
              <a:t>жел </a:t>
            </a:r>
            <a:r>
              <a:rPr lang="kk-KZ" sz="1200" kern="1400" dirty="0" smtClean="0">
                <a:solidFill>
                  <a:srgbClr val="000000"/>
                </a:solidFill>
                <a:latin typeface="Times New Roman" panose="02020603050405020304" pitchFamily="18" charset="0"/>
              </a:rPr>
              <a:t>соғады, </a:t>
            </a:r>
            <a:r>
              <a:rPr lang="kk-KZ" sz="1200" dirty="0" smtClean="0">
                <a:latin typeface="Times New Roman" panose="02020603050405020304" pitchFamily="18" charset="0"/>
                <a:cs typeface="Times New Roman" panose="02020603050405020304" pitchFamily="18" charset="0"/>
              </a:rPr>
              <a:t>күші 3-8 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13-15,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29-31 </a:t>
            </a:r>
            <a:r>
              <a:rPr lang="kk-KZ" sz="1200" dirty="0" smtClean="0">
                <a:latin typeface="Times New Roman" panose="02020603050405020304" pitchFamily="18" charset="0"/>
                <a:cs typeface="Times New Roman" panose="02020603050405020304" pitchFamily="18" charset="0"/>
              </a:rPr>
              <a:t>градус жылы болады</a:t>
            </a:r>
            <a:r>
              <a:rPr lang="kk-KZ" sz="1200" dirty="0">
                <a:latin typeface="Times New Roman" panose="02020603050405020304" pitchFamily="18" charset="0"/>
                <a:cs typeface="Times New Roman" panose="02020603050405020304" pitchFamily="18" charset="0"/>
              </a:rPr>
              <a:t>.</a:t>
            </a:r>
          </a:p>
          <a:p>
            <a:pPr algn="ctr"/>
            <a:r>
              <a:rPr lang="kk-KZ"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21 </a:t>
            </a:r>
            <a:r>
              <a:rPr lang="kk-KZ" sz="1200" b="1" dirty="0" smtClean="0">
                <a:latin typeface="Times New Roman" panose="02020603050405020304" pitchFamily="18" charset="0"/>
                <a:cs typeface="Times New Roman" panose="02020603050405020304" pitchFamily="18" charset="0"/>
              </a:rPr>
              <a:t>шілдеге</a:t>
            </a:r>
            <a:endParaRPr lang="kk-KZ" altLang="ru-RU"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kk-KZ" sz="1200" b="1" dirty="0" smtClean="0">
                <a:latin typeface="Times New Roman" panose="02020603050405020304" pitchFamily="18" charset="0"/>
                <a:cs typeface="Times New Roman" panose="02020603050405020304" pitchFamily="18" charset="0"/>
              </a:rPr>
              <a:t>20 </a:t>
            </a:r>
            <a:r>
              <a:rPr lang="kk-KZ" sz="1200" b="1" dirty="0" smtClean="0">
                <a:latin typeface="Times New Roman" panose="02020603050405020304" pitchFamily="18" charset="0"/>
                <a:cs typeface="Times New Roman" panose="02020603050405020304"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21 </a:t>
            </a:r>
            <a:r>
              <a:rPr lang="kk-KZ" sz="1200" b="1" dirty="0" smtClean="0">
                <a:solidFill>
                  <a:srgbClr val="000000"/>
                </a:solidFill>
                <a:latin typeface="Times New Roman" pitchFamily="18" charset="0"/>
                <a:cs typeface="Times New Roman"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Ашық. </a:t>
            </a:r>
            <a:r>
              <a:rPr lang="kk-KZ" sz="1200" dirty="0" smtClean="0">
                <a:latin typeface="Times New Roman" panose="02020603050405020304" pitchFamily="18" charset="0"/>
                <a:cs typeface="Times New Roman" panose="02020603050405020304" pitchFamily="18" charset="0"/>
              </a:rPr>
              <a:t>Оңтүстік-шығыстан </a:t>
            </a:r>
            <a:r>
              <a:rPr lang="kk-KZ" sz="1200" kern="1400" dirty="0">
                <a:solidFill>
                  <a:srgbClr val="000000"/>
                </a:solidFill>
                <a:latin typeface="Times New Roman" panose="02020603050405020304" pitchFamily="18" charset="0"/>
              </a:rPr>
              <a:t>жел 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2-7 </a:t>
            </a:r>
            <a:r>
              <a:rPr lang="kk-KZ" sz="1200" dirty="0">
                <a:latin typeface="Times New Roman" panose="02020603050405020304" pitchFamily="18" charset="0"/>
                <a:cs typeface="Times New Roman" panose="02020603050405020304" pitchFamily="18" charset="0"/>
              </a:rPr>
              <a:t>м/с. Ауа температурасы </a:t>
            </a:r>
            <a:r>
              <a:rPr lang="kk-KZ" sz="1200" dirty="0" smtClean="0">
                <a:latin typeface="Times New Roman" panose="02020603050405020304" pitchFamily="18" charset="0"/>
                <a:cs typeface="Times New Roman" panose="02020603050405020304" pitchFamily="18" charset="0"/>
              </a:rPr>
              <a:t>15-17 градус </a:t>
            </a:r>
            <a:r>
              <a:rPr lang="kk-KZ" sz="1200" dirty="0">
                <a:latin typeface="Times New Roman" panose="02020603050405020304" pitchFamily="18" charset="0"/>
                <a:cs typeface="Times New Roman" panose="02020603050405020304" pitchFamily="18" charset="0"/>
              </a:rPr>
              <a:t>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01178887"/>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654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0.662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0.275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 </a:t>
            </a:r>
            <a:r>
              <a:rPr lang="kk-KZ" altLang="ru-RU" sz="1200" b="1" dirty="0" smtClean="0">
                <a:latin typeface="Times New Roman" panose="02020603050405020304" pitchFamily="18" charset="0"/>
                <a:cs typeface="Times New Roman" panose="02020603050405020304" pitchFamily="18" charset="0"/>
              </a:rPr>
              <a:t>шілдедегі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56856" y="1915949"/>
            <a:ext cx="4714908"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20 </a:t>
            </a:r>
            <a:r>
              <a:rPr lang="kk-KZ" sz="1150" dirty="0" smtClean="0">
                <a:solidFill>
                  <a:schemeClr val="tx1"/>
                </a:solidFill>
                <a:latin typeface="Times New Roman" panose="02020603050405020304" pitchFamily="18" charset="0"/>
                <a:cs typeface="Times New Roman" panose="02020603050405020304" pitchFamily="18" charset="0"/>
              </a:rPr>
              <a:t>шілдеде, </a:t>
            </a:r>
            <a:r>
              <a:rPr lang="kk-KZ" sz="1150" dirty="0" smtClean="0">
                <a:solidFill>
                  <a:schemeClr val="tx1"/>
                </a:solidFill>
                <a:latin typeface="Times New Roman" panose="02020603050405020304" pitchFamily="18" charset="0"/>
                <a:cs typeface="Times New Roman" panose="02020603050405020304" pitchFamily="18" charset="0"/>
              </a:rPr>
              <a:t>21 </a:t>
            </a:r>
            <a:r>
              <a:rPr lang="kk-KZ" sz="1150" dirty="0" smtClean="0">
                <a:solidFill>
                  <a:schemeClr val="tx1"/>
                </a:solidFill>
                <a:latin typeface="Times New Roman" panose="02020603050405020304" pitchFamily="18" charset="0"/>
                <a:cs typeface="Times New Roman" panose="02020603050405020304" pitchFamily="18" charset="0"/>
              </a:rPr>
              <a:t>шілдеде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ru-RU" altLang="en-US" sz="1200" dirty="0" smtClean="0">
                <a:solidFill>
                  <a:srgbClr val="000000"/>
                </a:solidFill>
                <a:latin typeface="Times New Roman" panose="02020603050405020304" pitchFamily="18" charset="0"/>
              </a:rPr>
              <a:t>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011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Тілеубергенова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31302</TotalTime>
  <Words>509</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5825</cp:revision>
  <cp:lastPrinted>2021-07-01T07:38:07Z</cp:lastPrinted>
  <dcterms:created xsi:type="dcterms:W3CDTF">2018-03-27T06:03:00Z</dcterms:created>
  <dcterms:modified xsi:type="dcterms:W3CDTF">2025-07-19T09:22:06Z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