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201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15888"/>
            <a:ext cx="4967288" cy="18729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юго-западный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21-23 </a:t>
            </a:r>
            <a:r>
              <a:rPr lang="kk-KZ" dirty="0" smtClean="0">
                <a:solidFill>
                  <a:schemeClr val="tx1"/>
                </a:solidFill>
              </a:rPr>
              <a:t>тепла</a:t>
            </a:r>
            <a:r>
              <a:rPr lang="kk-KZ" dirty="0">
                <a:solidFill>
                  <a:schemeClr val="tx1"/>
                </a:solidFill>
              </a:rPr>
              <a:t>, днем сильная жара </a:t>
            </a:r>
            <a:r>
              <a:rPr lang="kk-KZ" dirty="0" smtClean="0">
                <a:solidFill>
                  <a:schemeClr val="tx1"/>
                </a:solidFill>
              </a:rPr>
              <a:t>34-36 </a:t>
            </a:r>
            <a:r>
              <a:rPr lang="kk-KZ" dirty="0">
                <a:solidFill>
                  <a:schemeClr val="tx1"/>
                </a:solidFill>
              </a:rPr>
              <a:t>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22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</a:t>
            </a:r>
            <a:r>
              <a:rPr lang="ru-RU" sz="1100" dirty="0" smtClean="0">
                <a:solidFill>
                  <a:schemeClr val="tx1"/>
                </a:solidFill>
              </a:rPr>
              <a:t>емпера-тура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93570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26048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6133</cp:revision>
  <cp:lastPrinted>2021-07-01T09:11:30Z</cp:lastPrinted>
  <dcterms:created xsi:type="dcterms:W3CDTF">2018-03-27T06:03:00Z</dcterms:created>
  <dcterms:modified xsi:type="dcterms:W3CDTF">2025-07-20T06:35:30Z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