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1799" autoAdjust="0"/>
  </p:normalViewPr>
  <p:slideViewPr>
    <p:cSldViewPr showGuides="1">
      <p:cViewPr varScale="1">
        <p:scale>
          <a:sx n="79" d="100"/>
          <a:sy n="79" d="100"/>
        </p:scale>
        <p:origin x="1891" y="77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33522781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11327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201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 июля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20 июля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142076" y="254867"/>
            <a:ext cx="4390332" cy="1646605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21 июля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20 июля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20 ч. 21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r>
              <a:rPr lang="kk-KZ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     Переменная 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облачность</a:t>
            </a:r>
            <a:r>
              <a:rPr lang="kk-KZ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, без осадков. Ветер северо-</a:t>
            </a:r>
            <a:r>
              <a:rPr lang="kk-KZ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западный 9-14 </a:t>
            </a:r>
            <a:r>
              <a:rPr lang="kk-KZ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м/с. Температура воздуха ночью 11-13, днем 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27-29 тепла</a:t>
            </a:r>
            <a:r>
              <a:rPr lang="kk-KZ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.</a:t>
            </a:r>
            <a:endParaRPr lang="ru-KZ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22 июля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algn="ctr">
              <a:spcAft>
                <a:spcPts val="0"/>
              </a:spcAft>
            </a:pP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21 июля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22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lvl="0" algn="just"/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      </a:t>
            </a:r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Переменная облачность,</a:t>
            </a:r>
            <a:r>
              <a:rPr lang="ru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без осадков</a:t>
            </a:r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Ветер </a:t>
            </a:r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9-14</a:t>
            </a:r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м/с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Температура воздуха 11-13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тепла.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08651633"/>
              </p:ext>
            </p:extLst>
          </p:nvPr>
        </p:nvGraphicFramePr>
        <p:xfrm>
          <a:off x="5134650" y="3763600"/>
          <a:ext cx="4528802" cy="233994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4574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13565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4146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0.124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105779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0" name="TextBox 13">
            <a:extLst>
              <a:ext uri="{FF2B5EF4-FFF2-40B4-BE49-F238E27FC236}">
                <a16:creationId xmlns:a16="http://schemas.microsoft.com/office/drawing/2014/main" id="{CF5ECEE0-0C27-4581-BBF4-71AB7E70AFD7}"/>
              </a:ext>
            </a:extLst>
          </p:cNvPr>
          <p:cNvSpPr txBox="1"/>
          <p:nvPr/>
        </p:nvSpPr>
        <p:spPr>
          <a:xfrm>
            <a:off x="5005930" y="2885515"/>
            <a:ext cx="4565315" cy="261610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42075" y="1920905"/>
            <a:ext cx="4390333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июля, ночью 22 июля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Седелева Н.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46166</TotalTime>
  <Words>660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6847</cp:revision>
  <cp:lastPrinted>2025-07-15T07:11:21Z</cp:lastPrinted>
  <dcterms:created xsi:type="dcterms:W3CDTF">2018-03-27T06:03:00Z</dcterms:created>
  <dcterms:modified xsi:type="dcterms:W3CDTF">2025-07-20T06:15:16Z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