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7609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Ветер северо-восточный 9-14, днем порывы 15-20 м/с. Температура воздуха ночью 22-24, днем 37-39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1276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5893980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А.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15172</TotalTime>
  <Words>566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3651</cp:revision>
  <cp:lastPrinted>2021-07-01T03:56:27Z</cp:lastPrinted>
  <dcterms:created xsi:type="dcterms:W3CDTF">2018-03-27T06:03:00Z</dcterms:created>
  <dcterms:modified xsi:type="dcterms:W3CDTF">2025-07-20T07:42:43Z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