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68972302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750" y="362897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0-12°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8-30°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</a:p>
          <a:p>
            <a:pPr lvl="0" indent="177800"/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4438" y="238812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34072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1937755"/>
              </p:ext>
            </p:extLst>
          </p:nvPr>
        </p:nvGraphicFramePr>
        <p:xfrm>
          <a:off x="5043212" y="4115957"/>
          <a:ext cx="4691064" cy="152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18836</TotalTime>
  <Words>617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3349</cp:revision>
  <cp:lastPrinted>2021-07-01T03:56:27Z</cp:lastPrinted>
  <dcterms:created xsi:type="dcterms:W3CDTF">2018-03-27T06:03:00Z</dcterms:created>
  <dcterms:modified xsi:type="dcterms:W3CDTF">2025-07-20T05:38:39Z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