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2611646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северо-западный 6-11 м/с. Температура воздуха ночью 10-12, днем 28-30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22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12-14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717449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25037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4847</cp:revision>
  <cp:lastPrinted>2021-07-01T03:56:27Z</cp:lastPrinted>
  <dcterms:created xsi:type="dcterms:W3CDTF">2018-03-27T06:03:00Z</dcterms:created>
  <dcterms:modified xsi:type="dcterms:W3CDTF">2025-07-20T07:15:36Z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