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96" y="6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947136308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201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dirty="0"/>
                        <a:t> </a:t>
                      </a: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20 июля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20 июля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80003" y="171825"/>
            <a:ext cx="4623437" cy="25196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20 ию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я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21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без осадков. Ветер северо-западный 3-8 м/с. Температура воздуха ночью 11-13, днем 27-29 тепла.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200" b="1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22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21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22 июля</a:t>
            </a:r>
            <a:endParaRPr lang="ru-RU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</a:t>
            </a:r>
            <a:r>
              <a:rPr lang="ru-RU" sz="12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Ветер восточный, северо-восточный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5-10</a:t>
            </a:r>
            <a:r>
              <a:rPr lang="ru-RU" sz="12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 13-15 тепла.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algn="just">
              <a:spcBef>
                <a:spcPct val="0"/>
              </a:spcBef>
            </a:pPr>
            <a:endParaRPr lang="kk-KZ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98890" y="2576234"/>
            <a:ext cx="4623437" cy="646327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                                                                    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536366308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491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48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3">
            <a:extLst>
              <a:ext uri="{FF2B5EF4-FFF2-40B4-BE49-F238E27FC236}">
                <a16:creationId xmlns:a16="http://schemas.microsoft.com/office/drawing/2014/main" id="{B2ACD131-BAB6-4480-B6A4-CD5DD5567EF0}"/>
              </a:ext>
            </a:extLst>
          </p:cNvPr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Саханова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639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73</cp:revision>
  <dcterms:modified xsi:type="dcterms:W3CDTF">2025-07-20T07:24:51Z</dcterms:modified>
</cp:coreProperties>
</file>