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384682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6-11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13-15,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0767412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6257" y="210599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Т.М.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50629</TotalTime>
  <Words>584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6048</cp:revision>
  <cp:lastPrinted>2021-02-03T11:37:00Z</cp:lastPrinted>
  <dcterms:created xsi:type="dcterms:W3CDTF">2018-03-27T06:03:00Z</dcterms:created>
  <dcterms:modified xsi:type="dcterms:W3CDTF">2025-07-20T08:24:59Z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