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816625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4719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189" y="33712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18504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18519</TotalTime>
  <Words>572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3339</cp:revision>
  <cp:lastPrinted>2021-07-01T03:56:27Z</cp:lastPrinted>
  <dcterms:created xsi:type="dcterms:W3CDTF">2018-03-27T06:03:00Z</dcterms:created>
  <dcterms:modified xsi:type="dcterms:W3CDTF">2025-07-20T05:36:53Z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