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23175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солтүстік-батысқа ауысады, күші 6-11 м/с. Ауа температурасы түнде 10-12, күндіз 28-30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12-14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557262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4827</cp:revision>
  <cp:lastPrinted>2021-07-01T03:56:27Z</cp:lastPrinted>
  <dcterms:created xsi:type="dcterms:W3CDTF">2018-03-27T06:03:00Z</dcterms:created>
  <dcterms:modified xsi:type="dcterms:W3CDTF">2025-07-20T07:15:25Z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