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53" y="5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3800202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201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20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3912" y="115886"/>
            <a:ext cx="4710749" cy="2462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21</a:t>
            </a:r>
            <a:r>
              <a:rPr lang="kk-KZ" altLang="ru-RU" sz="1200" b="1" kern="0" dirty="0">
                <a:solidFill>
                  <a:srgbClr val="000000"/>
                </a:solidFill>
                <a:latin typeface="Times New Roman" pitchFamily="18" charset="0"/>
                <a:ea typeface="Calibri"/>
                <a:cs typeface="Times New Roman" pitchFamily="18" charset="0"/>
                <a:sym typeface="Calibri"/>
              </a:rPr>
              <a:t> шілдеге</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a:t>
            </a:r>
            <a:r>
              <a:rPr lang="ru-RU" altLang="ru-RU" sz="1200" b="1" dirty="0">
                <a:latin typeface="Times New Roman" pitchFamily="18" charset="0"/>
                <a:ea typeface="Calibri"/>
                <a:cs typeface="Times New Roman" pitchFamily="18" charset="0"/>
              </a:rPr>
              <a:t>21</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kk-KZ" sz="1200" dirty="0">
                <a:solidFill>
                  <a:prstClr val="black"/>
                </a:solidFill>
                <a:latin typeface="Times New Roman" pitchFamily="18" charset="0"/>
                <a:ea typeface="Calibri"/>
                <a:cs typeface="Times New Roman" pitchFamily="18" charset="0"/>
              </a:rPr>
              <a:t>. Солтүстік-батыстан жел соғады, күші 3-8 м/с. Ауа температурасы </a:t>
            </a:r>
            <a:r>
              <a:rPr lang="kk-KZ" sz="1200">
                <a:solidFill>
                  <a:prstClr val="black"/>
                </a:solidFill>
                <a:latin typeface="Times New Roman" pitchFamily="18" charset="0"/>
                <a:ea typeface="Calibri"/>
                <a:cs typeface="Times New Roman" pitchFamily="18" charset="0"/>
              </a:rPr>
              <a:t>түнде 11-13, күндіз 27-29 </a:t>
            </a:r>
            <a:r>
              <a:rPr lang="kk-KZ" sz="1200" dirty="0">
                <a:solidFill>
                  <a:prstClr val="black"/>
                </a:solidFill>
                <a:latin typeface="Times New Roman" pitchFamily="18" charset="0"/>
                <a:ea typeface="Calibri"/>
                <a:cs typeface="Times New Roman" pitchFamily="18" charset="0"/>
              </a:rPr>
              <a:t>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22 ш</a:t>
            </a:r>
            <a:r>
              <a:rPr lang="kk-KZ" altLang="ru-RU" sz="12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21</a:t>
            </a:r>
            <a:r>
              <a:rPr lang="kk-KZ" altLang="ru-RU"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22</a:t>
            </a:r>
            <a:r>
              <a:rPr lang="kk-KZ"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0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жауын-шашынсыз.</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Шығыстан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солтүстік-шығыстан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күші 5-10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373788283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a:t>
                      </a:r>
                      <a:r>
                        <a:rPr lang="en-US" sz="900" dirty="0">
                          <a:latin typeface="Times New Roman"/>
                          <a:ea typeface="Times New Roman"/>
                          <a:cs typeface="Times New Roman"/>
                          <a:sym typeface="Times New Roman"/>
                        </a:rPr>
                        <a:t>80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491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48</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20</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34675" y="2631389"/>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D8AED0C8-3355-4D52-9889-BEFFDA91C216}"/>
              </a:ext>
            </a:extLst>
          </p:cNvPr>
          <p:cNvSpPr txBox="1"/>
          <p:nvPr/>
        </p:nvSpPr>
        <p:spPr>
          <a:xfrm>
            <a:off x="5034247" y="33131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Саханова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96</TotalTime>
  <Words>658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67</cp:revision>
  <dcterms:modified xsi:type="dcterms:W3CDTF">2025-07-20T07:27:28Z</dcterms:modified>
</cp:coreProperties>
</file>