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14" y="-15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201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093053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21 </a:t>
            </a:r>
            <a:r>
              <a:rPr lang="kk-KZ" sz="1100" b="1" dirty="0" smtClean="0">
                <a:solidFill>
                  <a:srgbClr val="000000"/>
                </a:solidFill>
                <a:latin typeface="Times New Roman" pitchFamily="18" charset="0"/>
                <a:cs typeface="Times New Roman" pitchFamily="18" charset="0"/>
              </a:rPr>
              <a:t>шілдеге</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21 </a:t>
            </a:r>
            <a:r>
              <a:rPr lang="kk-KZ" sz="1100" b="1" dirty="0" smtClean="0">
                <a:solidFill>
                  <a:srgbClr val="000000"/>
                </a:solidFill>
                <a:latin typeface="Times New Roman" pitchFamily="18" charset="0"/>
                <a:cs typeface="Times New Roman" pitchFamily="18" charset="0"/>
              </a:rPr>
              <a:t>шілдеге</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a:t>
            </a:r>
            <a:r>
              <a:rPr lang="kk-KZ" sz="1100" dirty="0"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 тұман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11-13, күндіз </a:t>
            </a:r>
            <a:r>
              <a:rPr lang="kk-KZ" sz="1100" dirty="0" smtClean="0">
                <a:latin typeface="Times New Roman" pitchFamily="18" charset="0"/>
                <a:cs typeface="Times New Roman" pitchFamily="18" charset="0"/>
              </a:rPr>
              <a:t>21-23 градус </a:t>
            </a:r>
            <a:r>
              <a:rPr lang="kk-KZ" sz="1100" dirty="0">
                <a:latin typeface="Times New Roman" pitchFamily="18" charset="0"/>
                <a:cs typeface="Times New Roman" pitchFamily="18" charset="0"/>
              </a:rPr>
              <a:t>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22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21 </a:t>
            </a:r>
            <a:r>
              <a:rPr lang="kk-KZ" sz="1100" b="1" dirty="0" smtClean="0">
                <a:solidFill>
                  <a:srgbClr val="000000"/>
                </a:solidFill>
                <a:latin typeface="Times New Roman" pitchFamily="18" charset="0"/>
                <a:cs typeface="Times New Roman" pitchFamily="18" charset="0"/>
              </a:rPr>
              <a:t>шілдеге</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22</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a:t>
            </a:r>
            <a:r>
              <a:rPr lang="ru-RU" sz="1100" dirty="0" err="1" smtClean="0">
                <a:latin typeface="Times New Roman" pitchFamily="18" charset="0"/>
                <a:cs typeface="Times New Roman" pitchFamily="18" charset="0"/>
              </a:rPr>
              <a:t>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Ш</a:t>
            </a:r>
            <a:r>
              <a:rPr lang="kk-K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21 </a:t>
            </a:r>
            <a:r>
              <a:rPr lang="kk-KZ" sz="1100" dirty="0" smtClean="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22</a:t>
            </a:r>
            <a:r>
              <a:rPr lang="ru-RU"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16728</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6615</cp:revision>
  <cp:lastPrinted>2021-07-01T03:56:27Z</cp:lastPrinted>
  <dcterms:created xsi:type="dcterms:W3CDTF">2018-03-27T06:03:00Z</dcterms:created>
  <dcterms:modified xsi:type="dcterms:W3CDTF">2025-07-20T07:37:56Z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