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74" d="100"/>
          <a:sy n="74" d="100"/>
        </p:scale>
        <p:origin x="57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0265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Оңтүстік-шығыстан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6856" y="1915949"/>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31306</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5827</cp:revision>
  <cp:lastPrinted>2021-07-01T07:38:07Z</cp:lastPrinted>
  <dcterms:created xsi:type="dcterms:W3CDTF">2018-03-27T06:03:00Z</dcterms:created>
  <dcterms:modified xsi:type="dcterms:W3CDTF">2025-07-20T08:29:54Z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