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9951863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6616756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21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a:t>
            </a:r>
            <a:r>
              <a:rPr lang="kk-KZ" sz="1200" kern="1400" dirty="0">
                <a:latin typeface="Times New Roman"/>
                <a:ea typeface="Times New Roman"/>
              </a:rPr>
              <a:t>О</a:t>
            </a:r>
            <a:r>
              <a:rPr lang="kk-KZ" sz="1200" kern="1400" dirty="0" smtClean="0">
                <a:latin typeface="Times New Roman"/>
                <a:ea typeface="Times New Roman"/>
              </a:rPr>
              <a:t>ңтүстік-шығыстан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7-12, күндіз 15-18</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26-28 </a:t>
            </a:r>
            <a:r>
              <a:rPr lang="kk-KZ" sz="1200" kern="1400" dirty="0">
                <a:latin typeface="Times New Roman"/>
                <a:ea typeface="Times New Roman"/>
              </a:rPr>
              <a:t>жылы, күндіз </a:t>
            </a:r>
            <a:r>
              <a:rPr lang="kk-KZ" sz="1200" kern="1400" dirty="0" smtClean="0">
                <a:latin typeface="Times New Roman"/>
                <a:ea typeface="Times New Roman"/>
              </a:rPr>
              <a:t>37-39 </a:t>
            </a:r>
            <a:r>
              <a:rPr lang="kk-KZ" sz="1200" kern="1400" dirty="0">
                <a:latin typeface="Times New Roman"/>
                <a:ea typeface="Times New Roman"/>
              </a:rPr>
              <a:t>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 шашынсыз</a:t>
            </a:r>
            <a:r>
              <a:rPr lang="kk-KZ" sz="1200" kern="1400" dirty="0" smtClean="0">
                <a:latin typeface="Times New Roman"/>
                <a:ea typeface="Times New Roman"/>
              </a:rPr>
              <a:t>. Шығыстан, оңтүстік-шығыстан  жел 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26-28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28896</TotalTime>
  <Words>579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4759</cp:revision>
  <cp:lastPrinted>2023-02-06T06:57:51Z</cp:lastPrinted>
  <dcterms:created xsi:type="dcterms:W3CDTF">2018-03-27T06:03:00Z</dcterms:created>
  <dcterms:modified xsi:type="dcterms:W3CDTF">2025-07-20T07:28:34Z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