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649204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884350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8-13, күндіз екпіні 15-20 м/с. Ауа температурасы 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14065</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3743</cp:revision>
  <cp:lastPrinted>2021-07-01T03:56:27Z</cp:lastPrinted>
  <dcterms:created xsi:type="dcterms:W3CDTF">2018-03-27T06:03:00Z</dcterms:created>
  <dcterms:modified xsi:type="dcterms:W3CDTF">2025-07-20T07:38:24Z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