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611084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98927" y="3502128"/>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12365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a:latin typeface="Times New Roman" pitchFamily="18" charset="0"/>
                <a:cs typeface="Times New Roman" pitchFamily="18" charset="0"/>
              </a:rPr>
              <a:t>20</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 sz="1200" dirty="0"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7-12</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0-12</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a:t>
            </a:r>
            <a:r>
              <a:rPr lang="" sz="1200" dirty="0" smtClean="0">
                <a:solidFill>
                  <a:prstClr val="black"/>
                </a:solidFill>
                <a:latin typeface="Times New Roman" pitchFamily="18" charset="0"/>
                <a:cs typeface="Times New Roman" pitchFamily="18" charset="0"/>
              </a:rPr>
              <a:t>6-28</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ctr">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a:t>
            </a:r>
            <a:r>
              <a:rPr lang="" altLang="ru-RU" sz="1200" b="1" dirty="0">
                <a:latin typeface="Times New Roman" pitchFamily="18" charset="0"/>
                <a:cs typeface="Times New Roman" pitchFamily="18" charset="0"/>
              </a:rPr>
              <a:t>2</a:t>
            </a:r>
            <a:r>
              <a:rPr lang="kk-KZ" altLang="ru-RU" sz="1200" b="1" dirty="0">
                <a:latin typeface="Times New Roman" pitchFamily="18" charset="0"/>
                <a:cs typeface="Times New Roman" pitchFamily="18" charset="0"/>
              </a:rPr>
              <a:t> шілдеге</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1</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2-14</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56221141"/>
              </p:ext>
            </p:extLst>
          </p:nvPr>
        </p:nvGraphicFramePr>
        <p:xfrm>
          <a:off x="5058964" y="393305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0,009</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1,103</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Көміртегі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0,544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0,072</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1,113</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01822203"/>
                  </a:ext>
                </a:extLst>
              </a:tr>
            </a:tbl>
          </a:graphicData>
        </a:graphic>
      </p:graphicFrame>
      <p:sp>
        <p:nvSpPr>
          <p:cNvPr id="22" name="TextBox 13"/>
          <p:cNvSpPr txBox="1"/>
          <p:nvPr/>
        </p:nvSpPr>
        <p:spPr>
          <a:xfrm>
            <a:off x="5044850" y="239533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3" name="TextBox 13"/>
          <p:cNvSpPr txBox="1"/>
          <p:nvPr/>
        </p:nvSpPr>
        <p:spPr>
          <a:xfrm>
            <a:off x="5044850" y="322512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a:t>
            </a:r>
            <a:r>
              <a:rPr lang="" altLang="ru-RU" sz="1200" b="1" i="1" dirty="0" smtClean="0">
                <a:solidFill>
                  <a:srgbClr val="000000"/>
                </a:solidFill>
                <a:latin typeface="Times New Roman" panose="02020603050405020304" pitchFamily="18" charset="0"/>
                <a:cs typeface="Times New Roman" panose="02020603050405020304" pitchFamily="18" charset="0"/>
              </a:rPr>
              <a:t>.А.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21196</TotalTime>
  <Words>646</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3652</cp:revision>
  <cp:lastPrinted>2021-07-01T03:56:27Z</cp:lastPrinted>
  <dcterms:created xsi:type="dcterms:W3CDTF">2018-03-27T06:03:00Z</dcterms:created>
  <dcterms:modified xsi:type="dcterms:W3CDTF">2025-07-20T05:42:36Z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