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092965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802804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21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21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22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25-27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30661</TotalTime>
  <Words>577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3954</cp:revision>
  <cp:lastPrinted>2021-07-01T07:38:07Z</cp:lastPrinted>
  <dcterms:created xsi:type="dcterms:W3CDTF">2018-03-27T06:03:00Z</dcterms:created>
  <dcterms:modified xsi:type="dcterms:W3CDTF">2025-07-20T06:09:08Z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