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133834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a:latin typeface="Times New Roman" panose="02020603050405020304" pitchFamily="18" charset="0"/>
                <a:cs typeface="Times New Roman" panose="02020603050405020304" pitchFamily="18" charset="0"/>
              </a:rPr>
              <a:t>16-18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33-35 градус қатты ыстық.</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18-20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582880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25051</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4727</cp:revision>
  <cp:lastPrinted>2021-07-01T07:38:07Z</cp:lastPrinted>
  <dcterms:created xsi:type="dcterms:W3CDTF">2018-03-27T06:03:00Z</dcterms:created>
  <dcterms:modified xsi:type="dcterms:W3CDTF">2025-07-20T07:10:25Z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