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72760737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июля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22 июля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21 июля по 20 ч 22 июля 2025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юго-восточный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3-8 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14-16,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30-32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на 23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июля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июля 2025 г. </a:t>
            </a:r>
          </a:p>
          <a:p>
            <a:pPr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7-12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16-18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21 июля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98984370"/>
              </p:ext>
            </p:extLst>
          </p:nvPr>
        </p:nvGraphicFramePr>
        <p:xfrm>
          <a:off x="5024602" y="4408084"/>
          <a:ext cx="4691064" cy="23560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82111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30114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719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0.144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2.003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0.713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18365" y="2545824"/>
            <a:ext cx="4689657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2025 года метеорологические условия будут способствовать накоплению загрязняющих веществ в атмосфере города.</a:t>
            </a:r>
          </a:p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Э.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Конысбай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28473</TotalTime>
  <Words>582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4922</cp:revision>
  <cp:lastPrinted>2021-07-01T03:56:27Z</cp:lastPrinted>
  <dcterms:created xsi:type="dcterms:W3CDTF">2018-03-27T06:03:00Z</dcterms:created>
  <dcterms:modified xsi:type="dcterms:W3CDTF">2025-07-21T06:59:43Z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