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21691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Днем пыльная буря. Ветер северо-восточный 9-14,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 тепла,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39-41 градус.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23-25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812767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3635020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Бақытжан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 Н.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15180</TotalTime>
  <Words>569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3654</cp:revision>
  <cp:lastPrinted>2021-07-01T03:56:27Z</cp:lastPrinted>
  <dcterms:created xsi:type="dcterms:W3CDTF">2018-03-27T06:03:00Z</dcterms:created>
  <dcterms:modified xsi:type="dcterms:W3CDTF">2025-07-21T05:59:06Z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