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8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4737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ночью 3-8, днем 7-12,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177679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2,202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91586" y="2206902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983" y="305904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22977</TotalTime>
  <Words>709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3718</cp:revision>
  <cp:lastPrinted>2021-10-18T15:52:53Z</cp:lastPrinted>
  <dcterms:created xsi:type="dcterms:W3CDTF">2018-03-27T06:03:00Z</dcterms:created>
  <dcterms:modified xsi:type="dcterms:W3CDTF">2025-07-21T07:16:10Z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