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89690555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202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21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21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171825"/>
            <a:ext cx="4623437" cy="23780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21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восточный, северо-восточный ночью 2-7, днем 7-12 м/с. Температура воздуха ночью 12-14, днем 28-30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23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22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июля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юго-восточный, восточный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5-10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17-19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07334" y="2527717"/>
            <a:ext cx="4756106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76269271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2678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B2ACD131-BAB6-4480-B6A4-CD5DD5567EF0}"/>
              </a:ext>
            </a:extLst>
          </p:cNvPr>
          <p:cNvSpPr txBox="1"/>
          <p:nvPr/>
        </p:nvSpPr>
        <p:spPr>
          <a:xfrm>
            <a:off x="5007334" y="332466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648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79</cp:revision>
  <dcterms:modified xsi:type="dcterms:W3CDTF">2025-07-21T08:20:15Z</dcterms:modified>
</cp:coreProperties>
</file>