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7069633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по 20 ч. 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дождь, гроза. </a:t>
            </a:r>
            <a:r>
              <a:rPr lang="kk-KZ" sz="1100" smtClean="0">
                <a:latin typeface="Times New Roman" pitchFamily="18" charset="0"/>
                <a:cs typeface="Times New Roman" pitchFamily="18" charset="0"/>
              </a:rPr>
              <a:t>Ночью и утром туман.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юго-восточный 9-14 м/с. Температура воздуха ночью 11-13, днем 23-25 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23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22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23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юго-восточный 9-14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июля, ночью 23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19043</TotalTime>
  <Words>593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6964</cp:revision>
  <cp:lastPrinted>2021-07-01T03:56:27Z</cp:lastPrinted>
  <dcterms:created xsi:type="dcterms:W3CDTF">2018-03-27T06:03:00Z</dcterms:created>
  <dcterms:modified xsi:type="dcterms:W3CDTF">2025-07-21T06:51:59Z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