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202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15888"/>
            <a:ext cx="496728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kk-KZ" dirty="0">
                <a:solidFill>
                  <a:schemeClr val="tx1"/>
                </a:solidFill>
              </a:rPr>
              <a:t>северо-западный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20-22 тепла, днем сильная жара 34-36 градусов</a:t>
            </a:r>
            <a:r>
              <a:rPr lang="kk-KZ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23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22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23 июля</a:t>
            </a:r>
          </a:p>
          <a:p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</a:t>
            </a:r>
            <a:r>
              <a:rPr lang="kk-KZ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Темпера-тура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19-21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7913285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22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23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21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26056</TotalTime>
  <Words>779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6136</cp:revision>
  <cp:lastPrinted>2021-07-01T09:11:30Z</cp:lastPrinted>
  <dcterms:created xsi:type="dcterms:W3CDTF">2018-03-27T06:03:00Z</dcterms:created>
  <dcterms:modified xsi:type="dcterms:W3CDTF">2025-07-21T06:22:30Z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